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6" d="100"/>
          <a:sy n="36" d="100"/>
        </p:scale>
        <p:origin x="-30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D325-6684-564E-B809-2DEB27023271}" type="datetimeFigureOut">
              <a:rPr lang="en-US" smtClean="0"/>
              <a:t>9/23/12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AB64-F5F0-F94A-A347-02483FCFA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67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D325-6684-564E-B809-2DEB27023271}" type="datetimeFigureOut">
              <a:rPr lang="en-US" smtClean="0"/>
              <a:t>9/23/12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AB64-F5F0-F94A-A347-02483FCFA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8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D325-6684-564E-B809-2DEB27023271}" type="datetimeFigureOut">
              <a:rPr lang="en-US" smtClean="0"/>
              <a:t>9/23/12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AB64-F5F0-F94A-A347-02483FCFA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08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D325-6684-564E-B809-2DEB27023271}" type="datetimeFigureOut">
              <a:rPr lang="en-US" smtClean="0"/>
              <a:t>9/23/12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AB64-F5F0-F94A-A347-02483FCFA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9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D325-6684-564E-B809-2DEB27023271}" type="datetimeFigureOut">
              <a:rPr lang="en-US" smtClean="0"/>
              <a:t>9/23/12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AB64-F5F0-F94A-A347-02483FCFA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88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D325-6684-564E-B809-2DEB27023271}" type="datetimeFigureOut">
              <a:rPr lang="en-US" smtClean="0"/>
              <a:t>9/23/12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AB64-F5F0-F94A-A347-02483FCFA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641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D325-6684-564E-B809-2DEB27023271}" type="datetimeFigureOut">
              <a:rPr lang="en-US" smtClean="0"/>
              <a:t>9/23/12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AB64-F5F0-F94A-A347-02483FCFA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20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D325-6684-564E-B809-2DEB27023271}" type="datetimeFigureOut">
              <a:rPr lang="en-US" smtClean="0"/>
              <a:t>9/23/12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AB64-F5F0-F94A-A347-02483FCFA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25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D325-6684-564E-B809-2DEB27023271}" type="datetimeFigureOut">
              <a:rPr lang="en-US" smtClean="0"/>
              <a:t>9/23/12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AB64-F5F0-F94A-A347-02483FCFA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37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D325-6684-564E-B809-2DEB27023271}" type="datetimeFigureOut">
              <a:rPr lang="en-US" smtClean="0"/>
              <a:t>9/23/12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AB64-F5F0-F94A-A347-02483FCFA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7D325-6684-564E-B809-2DEB27023271}" type="datetimeFigureOut">
              <a:rPr lang="en-US" smtClean="0"/>
              <a:t>9/23/12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AB64-F5F0-F94A-A347-02483FCFA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5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7D325-6684-564E-B809-2DEB27023271}" type="datetimeFigureOut">
              <a:rPr lang="en-US" smtClean="0"/>
              <a:t>9/23/12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9AB64-F5F0-F94A-A347-02483FCFA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84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President Lyndon B. Johnson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97463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Leonid Brezhnev, leader of the USSR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544911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American Citizen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246491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Vietnam War Protester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86124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Conscientious Objector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866945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Draft Protester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95445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Ho Chi Minh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079483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Soldier in North Vietnamese Army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780178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Member of the Viet Cong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108840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American Soldier in the Vietnam War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43532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Member of the Southeast Asia Treaty Organization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346685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47</Words>
  <Application>Microsoft Macintosh PowerPoint</Application>
  <PresentationFormat>On-screen Show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President Lyndon B. Johnson</vt:lpstr>
      <vt:lpstr>Vietnam War Protester</vt:lpstr>
      <vt:lpstr>Conscientious Objector</vt:lpstr>
      <vt:lpstr>Draft Protester</vt:lpstr>
      <vt:lpstr>Ho Chi Minh</vt:lpstr>
      <vt:lpstr>Soldier in North Vietnamese Army</vt:lpstr>
      <vt:lpstr>Member of the Viet Cong</vt:lpstr>
      <vt:lpstr>American Soldier in the Vietnam War</vt:lpstr>
      <vt:lpstr>Member of the Southeast Asia Treaty Organization</vt:lpstr>
      <vt:lpstr>Leonid Brezhnev, leader of the USSR</vt:lpstr>
      <vt:lpstr>American Citizen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B. Gibson</dc:creator>
  <cp:lastModifiedBy>Sarah B. Gibson</cp:lastModifiedBy>
  <cp:revision>4</cp:revision>
  <dcterms:created xsi:type="dcterms:W3CDTF">2012-09-22T16:11:25Z</dcterms:created>
  <dcterms:modified xsi:type="dcterms:W3CDTF">2012-09-23T19:35:00Z</dcterms:modified>
</cp:coreProperties>
</file>